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9"/>
  </p:notesMasterIdLst>
  <p:handoutMasterIdLst>
    <p:handoutMasterId r:id="rId18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presProps" Target="pres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viewProps" Target="viewProp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8/23/2024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66763</TotalTime>
  <Words>6589</Words>
  <Application>Microsoft Office PowerPoint</Application>
  <PresentationFormat>Widescreen</PresentationFormat>
  <Paragraphs>1400</Paragraphs>
  <Slides>174</Slides>
  <Notes>172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227</cp:revision>
  <dcterms:created xsi:type="dcterms:W3CDTF">2024-05-25T18:34:36Z</dcterms:created>
  <dcterms:modified xsi:type="dcterms:W3CDTF">2024-08-23T08:25:02Z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